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2" r:id="rId7"/>
    <p:sldId id="268" r:id="rId8"/>
    <p:sldId id="261" r:id="rId9"/>
    <p:sldId id="264" r:id="rId10"/>
    <p:sldId id="263" r:id="rId11"/>
    <p:sldId id="267" r:id="rId12"/>
    <p:sldId id="266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409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«Эмоциональное развитие детей в ДОУ»</a:t>
            </a:r>
            <a:endParaRPr lang="ru-RU" sz="5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496944" cy="151216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 психолог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Горягина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А.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«Малышок» с. Доброе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8147248" cy="3921299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чувств и эмоций сложен и многообразен. Как вы думаете сколько существует  эмоций? Основных эмоций всего 5- 6 остальные являются их разновидностями. 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ЭМОЦИЙ:</a:t>
            </a:r>
          </a:p>
          <a:p>
            <a:endParaRPr lang="ru-RU" dirty="0"/>
          </a:p>
        </p:txBody>
      </p:sp>
      <p:pic>
        <p:nvPicPr>
          <p:cNvPr id="5" name="Содержимое 5" descr="child-3003303_960_720.jpg"/>
          <p:cNvPicPr>
            <a:picLocks noChangeAspect="1"/>
          </p:cNvPicPr>
          <p:nvPr/>
        </p:nvPicPr>
        <p:blipFill>
          <a:blip r:embed="rId3" cstate="print"/>
          <a:srcRect l="9689" r="16032"/>
          <a:stretch>
            <a:fillRect/>
          </a:stretch>
        </p:blipFill>
        <p:spPr>
          <a:xfrm>
            <a:off x="4788024" y="3717032"/>
            <a:ext cx="3252880" cy="28529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856984" cy="629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010"/>
                <a:gridCol w="1684988"/>
                <a:gridCol w="1814602"/>
                <a:gridCol w="2016224"/>
                <a:gridCol w="1440160"/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1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Восторг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Надежда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Гордость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Нежность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Благодарность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Восхищение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Любовь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Умиротворение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Умиление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Безмятежность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Воодушевление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Азарт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Ликование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Симпатия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Предвкушение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Гнев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Раздражение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Возмущение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Недовольство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Отвращение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Презрение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Бешенство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Обида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Злость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Досада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Зависть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Негодование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Злорадство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Неприязнь</a:t>
                      </a:r>
                      <a:b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Ревность</a:t>
                      </a:r>
                      <a:endParaRPr lang="ru-RU" sz="18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Печаль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Грусть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Разочарование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Тоска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Отчаяние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Скорбь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Сожаление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Огорчение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Жалость</a:t>
                      </a:r>
                      <a:b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Горе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Страх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Беспокойство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Тревога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Ужас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Паника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Испуг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Волнение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Настороженность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Боязнь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Опасение</a:t>
                      </a:r>
                      <a:b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Трепет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Стыд</a:t>
                      </a:r>
                      <a:b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Вина</a:t>
                      </a:r>
                      <a:b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Смущение</a:t>
                      </a:r>
                      <a:b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Неловкость</a:t>
                      </a:r>
                      <a:b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Неудобство</a:t>
                      </a:r>
                      <a:endParaRPr lang="ru-RU" sz="18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564904"/>
            <a:ext cx="72008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radost"/>
          <p:cNvPicPr/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395536" y="404664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nev"/>
          <p:cNvPicPr/>
          <p:nvPr/>
        </p:nvPicPr>
        <p:blipFill>
          <a:blip r:embed="rId4" cstate="print"/>
          <a:srcRect b="24401"/>
          <a:stretch>
            <a:fillRect/>
          </a:stretch>
        </p:blipFill>
        <p:spPr bwMode="auto">
          <a:xfrm>
            <a:off x="2267744" y="404664"/>
            <a:ext cx="143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e4al"/>
          <p:cNvPicPr/>
          <p:nvPr/>
        </p:nvPicPr>
        <p:blipFill>
          <a:blip r:embed="rId5" cstate="print"/>
          <a:srcRect b="24401"/>
          <a:stretch>
            <a:fillRect/>
          </a:stretch>
        </p:blipFill>
        <p:spPr bwMode="auto">
          <a:xfrm>
            <a:off x="3923928" y="404664"/>
            <a:ext cx="143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trax"/>
          <p:cNvPicPr/>
          <p:nvPr/>
        </p:nvPicPr>
        <p:blipFill>
          <a:blip r:embed="rId6" cstate="print"/>
          <a:srcRect b="24401"/>
          <a:stretch>
            <a:fillRect/>
          </a:stretch>
        </p:blipFill>
        <p:spPr bwMode="auto">
          <a:xfrm>
            <a:off x="5940152" y="404664"/>
            <a:ext cx="143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tid"/>
          <p:cNvPicPr/>
          <p:nvPr/>
        </p:nvPicPr>
        <p:blipFill>
          <a:blip r:embed="rId7" cstate="print"/>
          <a:srcRect l="10049" r="9563" b="24401"/>
          <a:stretch>
            <a:fillRect/>
          </a:stretch>
        </p:blipFill>
        <p:spPr bwMode="auto">
          <a:xfrm>
            <a:off x="7668344" y="40466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8435280" cy="4268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чувств вы можете назвать ?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самом деле их больше 60.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emocii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928934"/>
            <a:ext cx="4731131" cy="378619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404664"/>
            <a:ext cx="7416824" cy="57214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Богатство эмоциональных переживаний помогает человеку глубже понимать происходящее, более тонко проникать в переживания других людей, их межличностные отношения. От эмоций, которые чаще всего испытывает и проявляет ребенок, зависит успешность его взаимодействия с окружающими его людьми, а значит, и успешность его социального поведения.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именно поэтому важны и необходимы профилактические мероприятия по сохранению и обогащению эмоционального мира ребёнка.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IMG_2129.JPG"/>
          <p:cNvPicPr>
            <a:picLocks noChangeAspect="1"/>
          </p:cNvPicPr>
          <p:nvPr/>
        </p:nvPicPr>
        <p:blipFill>
          <a:blip r:embed="rId3" cstate="print"/>
          <a:srcRect l="20833" r="8333"/>
          <a:stretch>
            <a:fillRect/>
          </a:stretch>
        </p:blipFill>
        <p:spPr>
          <a:xfrm>
            <a:off x="1357290" y="3714752"/>
            <a:ext cx="3643338" cy="2893219"/>
          </a:xfrm>
          <a:prstGeom prst="rect">
            <a:avLst/>
          </a:prstGeom>
        </p:spPr>
      </p:pic>
      <p:pic>
        <p:nvPicPr>
          <p:cNvPr id="6" name="Содержимое 6" descr="IMG_2129.JPG"/>
          <p:cNvPicPr>
            <a:picLocks noChangeAspect="1"/>
          </p:cNvPicPr>
          <p:nvPr/>
        </p:nvPicPr>
        <p:blipFill>
          <a:blip r:embed="rId4" cstate="print"/>
          <a:srcRect l="27451" t="54576" r="21569"/>
          <a:stretch>
            <a:fillRect/>
          </a:stretch>
        </p:blipFill>
        <p:spPr>
          <a:xfrm>
            <a:off x="5143504" y="3143248"/>
            <a:ext cx="3924046" cy="307183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8147248" cy="4353347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Взрослый, желающий видеть ребёнка счастливым, должен помнить: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доверительные отношения с ребёнком, если ребёнок доверяет, он сможет выразить свой негатив словами. Проговаривание вслух чувств, оказывающих отрицательное воздействие на существующий образ «Я», помогает ослабить эти чувства и они уже не окажут такого разрушительного воздействия на психику;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 игр с куклами, ролевых игр в работе с детьми дошкольного возраста. Различные роли  кукол, выполняемые ребёнком, позволят ему посмотреть на ситуацию с разных точек зрения и проявить различные эмоции. Ролевая игра способствует обучению владению собственными эмоциями, сюжетами для таких игр следует выбирать разные ситуации, предполагающие яркое проявление эмоций, чувств. Например: «День рождения», «Цирк», «Больница», «Семья», «В зоопарке», «Злая собака» и другие;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260648"/>
            <a:ext cx="6048672" cy="6048672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снятие эмоциональных зажимов с помощью игр, танцев, пластики, физических упражнений;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того, чтобы ребёнок ощущал себя комфортно и оценивал себя положительно (хвалить ребёнка в присутствии других детей и взрослых; исключить сравнения детей; оказывать психологическую поддержку, проявляя искреннюю заботу о ребёнке);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основе познавательной деятельности малыша лежит сенсорный процесс, вызывающий эмоции.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фона в группе. Это улучшает самочувствие ребенка. Ребенок не  может думать о других, если он сам плохо чувствует себя.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детей распознавать различные эмоции и эмоциональные состояния по рисункам и фотографиям, которые можно  найти в разных журналах, картинках, иллюстрациях.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260648"/>
            <a:ext cx="7416824" cy="5865515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овладение детьми языком эмоций: мимика, пантомимика.  Закрепление в эмоциональной сфере положительных эмоций. Обучение детей адекватному выражению эмоций (соответственно ситуации).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рассказов, стихотворений, сказок,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насыщеных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эмоциями.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социальных навыков у ребенка. Развитие умения понимать и принимать позицию другого человека. Овладение коммуникативными навыками. Развитие дружеских взаимоотношений.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у детей ценностного отношения к моральной стороне поступков. Формирование умений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конструктивно общаться со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сверстниками. Развитие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взаимопонимания и заботливого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отношения к близким людям.</a:t>
            </a:r>
          </a:p>
          <a:p>
            <a:endParaRPr lang="ru-RU" dirty="0"/>
          </a:p>
        </p:txBody>
      </p:sp>
      <p:pic>
        <p:nvPicPr>
          <p:cNvPr id="6" name="Содержимое 3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143380"/>
            <a:ext cx="3428992" cy="257174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784" y="332656"/>
            <a:ext cx="6192688" cy="57935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в результате создания благоприятных условий для каждого ребенка, дифференцированного подхода к детям, а также применения эффективных методов и приемов можно развить эмоциональную сферу дошкольников. С учетом времени, проводимого ребенком в ДОУ, становится очевидным тот факт, что переживания радости, побуждение позитивных эмоций должно стать одним из доминантных направлений в организации жизнедеятельности ДОУ.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88640"/>
            <a:ext cx="7632848" cy="35975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жизни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занимают очень важное место. В психологии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эмоциями называют процессы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отражающие личностную значимость и оценку внешних и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ситуаций для жизнедеятельности человека в форме переживаний. Вся жизнь человека построена на чувствах, ощущениях,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эмоциях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которые имеют большое значение для человека, потому что они порождают различные реакции психики на объект или ситуацию.</a:t>
            </a:r>
          </a:p>
          <a:p>
            <a:endParaRPr lang="ru-RU" dirty="0"/>
          </a:p>
        </p:txBody>
      </p:sp>
      <p:pic>
        <p:nvPicPr>
          <p:cNvPr id="6" name="Содержимое 4" descr="_VJr8Qb57So375P6nA_hs9zGVCe8vSQD_620_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1" y="3357562"/>
            <a:ext cx="4537279" cy="3357586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5050" y="273051"/>
            <a:ext cx="3711594" cy="49419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43808" y="260648"/>
            <a:ext cx="5904656" cy="640871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не часто бывает сказкой,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бывает, увы, не так.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лицо надеваем маску,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Закрываясь от глаз зевак.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никто никогда не знает,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у каждого за душой: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 ненависть закрывает,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Злость улыбкою убивает.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реальности что бывает,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Остается только с тобой.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260648"/>
            <a:ext cx="7128792" cy="5976664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люди без исключения, попадая в какие-либо жизненные ситуации, испытывают разнообразные эмоции – веселье, печаль, злость, удивления, брезгливость, сочувствия, восторг и т. д. Но всегда ли искренни, правдивы и настоящие эти эмоции? Взрослые люди хорошо владеют своими эмоциями, пряча свои чувства под маской. А дети? Они естественны и непосредственны в своём поведении. Они не могут скрывать свои чувства и эмоции так, как это делает взрослый человек.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8291264" cy="4065315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Эмоциональное развитие в раннем детстве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раннем возрасте ребенок еще не умеет управлять своими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сдерживать нежелательные их проявления. Поэтому вся активность ребенка отчетливо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окрашенная положительными или отрицательными переживаниями. Взрослый направляет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эмоциональную жизнь малыша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Когда малыш расстроен, взрослый подбадривает, переключает на другую деятельность; усталость, раздражительность, слишком бурные проявления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эмоций свидетельствуют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 перевозбуждении нервной системы, на первый план выступает потребность в отдыхе, тогда взрослый успокаивает малыша, создает условия для сна.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260648"/>
            <a:ext cx="6048672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Овладения предметно-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манипулятивными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играми делают этот вид деятельности источником разнообразных переживаний ребенка. Он радуется, когда выполнение действий удается, в игре используются разнообразные, интересные для ребенка предметы; расстраивается, если предметное действие неудачное (чашка упала под стол, пластмассовый стаканчик треснул, картонный кубик смялся). Возникают предпочтения среди игрушек, из них есть такие, которыми ребенок особенно часто и подолгу играет. Возникновение у ребенка мотивирующих представлений приводит к тому, что отсутствие любимой игрушки вызывает у него плач. Подобные реакции наблюдаются, если игрушку ребенок где-то забыл, потерял и тому подобное.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Негативные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эмоции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ребенка часто связаны с проявлениями кризиса 3-х лет, неправильно построенным общением со взрослым. Так, ребенок избегает контактов со взрослым, замыкается, если ему не предоставляется пространства для проявления инициативы в игре, в предметных действиях, ему запрещается самостоятельно выполнить тот или иной бытовой процесс.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8568952" cy="475252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Эмоциональное развитие ребенка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старшем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дошкольном возрасте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интенсивное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личности дошкольника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определяет глубокие изменения в его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эмоциональной сфере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Если в раннем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возрасте эмоции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обуславливались непосредственно окружающими влияниями, то у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дошкольника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они начинают проявляться в его отношении к тем или иным явлениям. Вследствие, появляется опосредованность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эмоций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они становятся более обобщенными, осознанными, управляемыми. Ребенок проявляет способность сдерживать нежелательные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эмоции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направлять их в соответствии с требованиями взрослых и до усвоенных норм поведения. Ребенок ориентируется на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«хорошо»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«плохо»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«можно»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«нельзя»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все чаще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«хочу»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уступает место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«надо»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Старший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дошкольник при сдерживании эмоций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использует сложившиеся у него представления о должном поведении, особенно, когда он связан с игровой ролью. Зарождение личности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дошкольника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происходит на основе способности подчинять общественно важные мотивы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(надо)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своим импульсивным желанием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(хочу)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Важным новым фактом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эмоциональной сферы дошкольника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становятся переживания по поводу возможной реакции взрослых на его действия и поступки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«что скажет мама?»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«папа будет ругать»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Представление ребенка о хорошем и плохом в собственном поведении служит источником этических чувств, ассоциируясь с добром и злом.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88640"/>
            <a:ext cx="7776864" cy="593752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искренне переживает успехи и неудачи, которые происходят в его жизни. Так что же нужно сделать нам, взрослым, для того, чтобы в наших детях вызвать подлинность и открытость чувств, их эмоциональных проявлений, как способствовать эмоциональному благополучию детей в детском саду.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развитию познавательной деятельности детей уделяется много внимания, то развитию эмоциональной сферы , к сожалению, не достаточно. Учитывая то, что сама по себе эмоциональная сфера не складывается — ее необходимо развивать. Современные дети стали меньше контактировать со взрослыми и сверстниками, а всё большее предпочтение отдают телевизорам и компьютерам. А ведь далеко не секрет, что именно общение по большей части обогащает эмоциональную составляющую. Дети разучились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понимать эмоции и чувства других людей,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их поведении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присутствует детская жестокость,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враждебность, агрессия.</a:t>
            </a:r>
          </a:p>
          <a:p>
            <a:endParaRPr lang="ru-RU" dirty="0"/>
          </a:p>
        </p:txBody>
      </p:sp>
      <p:pic>
        <p:nvPicPr>
          <p:cNvPr id="5" name="Содержимое 4" descr="_VJr8Qb57So375P6nA_hs9zGVCe8vSQD_620_416.jpg"/>
          <p:cNvPicPr>
            <a:picLocks noChangeAspect="1"/>
          </p:cNvPicPr>
          <p:nvPr/>
        </p:nvPicPr>
        <p:blipFill>
          <a:blip r:embed="rId3" cstate="print"/>
          <a:srcRect l="33590"/>
          <a:stretch>
            <a:fillRect/>
          </a:stretch>
        </p:blipFill>
        <p:spPr>
          <a:xfrm>
            <a:off x="6012160" y="4293096"/>
            <a:ext cx="2448272" cy="247358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260648"/>
            <a:ext cx="6048672" cy="6048672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одной из задач для специалистов и воспитателей в детском саду является нравственное развитие и воспитание дошкольников, привитие ему основных моральных качеств и устоев, которые в дальнейшем помогут ему общаться с другими людьми и адекватно относиться к их поведению и поступкам. Нравственное развитие и воспитание ребенка необходимо начинать именно с развития эмоциональной сферы, так как никакое общение, взаимодействие не будет эффективным, если его участники не способны, во-первых, «читать» эмоциональное состояние другого, а во-вторых, управлять собственными эмоциями.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904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Консультация «Эмоциональное развитие детей в ДОУ»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Консультация «Эмоциональное развитие детей в ДОУ»</dc:title>
  <dc:creator>New User</dc:creator>
  <cp:lastModifiedBy>Юлия</cp:lastModifiedBy>
  <cp:revision>14</cp:revision>
  <dcterms:created xsi:type="dcterms:W3CDTF">2021-01-25T18:59:54Z</dcterms:created>
  <dcterms:modified xsi:type="dcterms:W3CDTF">2021-01-26T19:37:03Z</dcterms:modified>
</cp:coreProperties>
</file>